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4D54D1-B74B-38DC-C762-444DEB814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01DB54B-F85C-2262-629E-CAA5E0DF9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097926-3214-E38E-073F-D4E17A825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4D97BB-B323-DCB0-A518-9A26E8FCE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9809FD-9D3B-5FD6-AEFE-61890F28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1950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6D71EA-A49C-E3C2-37CB-929706176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7F9E000-06CD-F438-E7B7-AE2A82091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5F6E8C-4587-9B27-0506-5B7B7CEF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BCBD36-FA68-6293-3BDB-146B6CC45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794A9D-81EC-1233-5644-F77424F2C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101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874A481-47C7-6BF4-F1B6-835124D65E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F2F918-A92B-3649-FA1C-0203F89A1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3981AF-4541-8C69-D354-EB1298AE3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1EE91D-FF4B-2DD6-6EEC-BC5D70EC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66A1F3-9E2A-D059-5B2A-AA29049C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981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8D608A-1815-1EF1-3D8B-0FD6B3049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8D48F5-BAB3-FB04-28BD-1254CAD8A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B5F898-9629-B36C-62F1-3F4C1D0DD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3E4E53-D041-740B-977B-4CACCA945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A697B9-EA54-97BA-59E5-212612DDD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90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F8A37D-41B4-E8F0-58DB-F6F6EF38A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404A662-354E-F8F8-CDF5-4678B89A4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D5C21A-3F34-043B-7AC6-F367C7B49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87C47E-6BA3-29D0-776B-B8561E850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F954CF-8D3B-6CAB-E625-5EDF48B1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694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DCC026-15A1-0731-EBE2-66B6F9FAC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F91EDD-2264-6E9F-C205-48E1BE2D32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4D99945-27F2-E7ED-174A-172EFBC0B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66CE1E-7681-F81F-64D8-8067CDF8F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42B0454-F0A1-B8EF-54D0-23C4DB004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D279905-DC8C-7574-0EDB-B71B7E28E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05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8BE186-A20E-0E83-BF85-DEB38312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863C40-2783-3EE9-CFBD-13752CF14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3B60A7-6E32-7027-8EBD-48A38857F7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23D133B-84F0-A0FB-B6C6-91C22254E4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144428B-F500-BF59-017B-AA8B91CCD0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0FF9230-D8EB-3244-2914-49E16CBEA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6DFBF42-71BC-6FCF-C077-3A1225FBC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72D4956-5D8E-CB04-6B30-0546EB96C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414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3015F7-023A-A2F1-25AC-8A41951F1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0D905B6-E4F5-4B88-DFED-01EBF95DE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DC836E-6144-AB7C-3340-92262A977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1308079-4F0D-D600-D41E-37E8E80A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210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1807FA5-EC5E-27D5-DAA2-A6B50AD4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0B19A93-6AB2-7AF4-89C6-84261A32F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6879FA8-2A8E-55E0-77D2-BC74FB7F6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788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419BC5-2E1E-16A3-FC2D-770208D3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C17DCF-A0CA-C1D8-6D24-F79DE6405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DFA738-C43C-95F9-A122-051A58A7B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D850DE1-3DE8-F84B-99C3-C34D8FF99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123A2B0-D61B-E6BB-E708-C4E2FB439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A13158-975D-40AA-BB5B-DEB077C04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1938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182EFE-8497-8B00-0303-139CD53B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5CD25FA-2F35-DB0C-7D48-3591FC7E88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321D08C-5320-9108-AFDD-BE15988AF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545EFF-1867-5815-6798-F2670CF7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46D5344-97AB-7E6C-EEF1-A4188573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9344CF2-941E-123D-7981-E3135480F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284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631C7A9-8CFF-A5F7-27FD-F3696897D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44BA58-03F1-DCEB-A20D-DD89D42CA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024BFBC-BC6E-9141-5C5C-3C33FD9BB8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7398B5-EACE-794C-B907-9BEA336E923B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A858B5-09D1-CC89-BABF-A2E424233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411CB0-1C87-7FA1-C9CA-C0B9278B13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06AC5C-5563-6D4C-A88E-0CEF2F90C3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033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711B9A-56C7-7E8A-745D-3E699AEFD3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EA90AF4-42F7-1C8B-2B94-AB2BB22BF3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8" name="Immagine 7" descr="Immagine che contiene testo, schermata, Carattere, Marchio&#10;&#10;Il contenuto generato dall'IA potrebbe non essere corretto.">
            <a:extLst>
              <a:ext uri="{FF2B5EF4-FFF2-40B4-BE49-F238E27FC236}">
                <a16:creationId xmlns:a16="http://schemas.microsoft.com/office/drawing/2014/main" id="{32FCA1B4-E581-8F55-08B0-96A185F67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85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B087F-0712-F817-AEBF-8A9546A05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17A44F-5873-3E74-0D89-A538D99FC7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D035972-654B-1F3D-4641-48AAAC5941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Immagine che contiene testo, schermata, Carattere, design&#10;&#10;Il contenuto generato dall'IA potrebbe non essere corretto.">
            <a:extLst>
              <a:ext uri="{FF2B5EF4-FFF2-40B4-BE49-F238E27FC236}">
                <a16:creationId xmlns:a16="http://schemas.microsoft.com/office/drawing/2014/main" id="{26BB0019-3B22-5B4E-64D5-60081B749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1898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Maximilian Rizzardi</dc:creator>
  <cp:lastModifiedBy>Maximilian Rizzardi</cp:lastModifiedBy>
  <cp:revision>4</cp:revision>
  <dcterms:created xsi:type="dcterms:W3CDTF">2025-12-29T13:12:51Z</dcterms:created>
  <dcterms:modified xsi:type="dcterms:W3CDTF">2026-01-08T15:59:01Z</dcterms:modified>
</cp:coreProperties>
</file>